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7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FD4E-5E4D-100F-9FE2-EB9C25932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C4EB9-193D-53C1-54BB-BE8702E5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5C87-7E70-9B8D-7D70-3A99B3DD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ADA41-AF30-86FD-FD5C-3F7AC417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F7B5-054B-7FD2-997C-B923881D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B616-841D-4E62-1B99-E64AD844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16F2B-85E6-C881-D1AC-A8FAFF186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7067-0EA7-C1A0-F10E-5B633CF8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677BF-AB20-1B89-A6F0-19371F4F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68EE7-87E0-99C6-2031-CEE3F554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6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AA2F3-134F-1FC0-329C-8EBCA56DD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98CD5-BDA4-2E04-715A-FDC8A7780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D5882-41E0-6989-BC97-C186175A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33BA-98AF-359A-1017-8601C448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314-1E0A-840E-BF52-1DA9F209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8BE4-8896-3D44-9297-9B1749A6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7620-679F-DA45-8A65-6ACCD74B6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FEEF8-DE8A-F02C-77CC-CC703CC4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ABF4E-AEB1-0976-7E96-EC296FD9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AB915-8223-32A4-F9DB-B9DC9978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3083-6F7B-99EB-5DFC-10266DD6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6F53-6D43-98A7-9A54-2D6EBA6C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C9B5-2382-4F62-B3B1-D6F500AB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29CBE-D05C-263B-8E03-9B2D8F57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309D1-4F1B-4DDC-B79C-FD8CE0B4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F52F-9757-E1D9-A59D-FA942823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35AAA-1270-8E06-7C4D-23EFACA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596EF-A6C7-29AA-A178-42AE3354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DF51D-A927-4BBF-491A-1094EF20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9F6CA-25D5-C49D-42C2-8EB71B17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D21C7-15F4-4774-D997-7C56782A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57A1-E142-F2C2-BDD2-674101A9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D9E19-D4F0-C656-DD1D-1AA77AA5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5D7D7-BADF-A84F-5C06-48E8F42F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F43C8-8A3D-89F4-09AE-FA46C995D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60F84-1F78-CDB2-46C1-A904359E3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20D78-AD0C-D8FF-3956-072246C9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A0CB8-E9B3-5061-2443-9860B163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0E78A-386B-49D2-AFD6-CF5C3937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7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4805-FE77-F27B-55E1-1800856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5F9E6-5317-0608-52D9-830D7979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18CC4-CF4A-6A7A-CD55-F2F6899C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96380-DED5-522C-E4DE-FB441074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36486-0727-70AC-3F85-65D17BF6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D2FEC-C1BF-F593-C56C-A3EBA5F0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AA8F-B225-02E6-F88F-E49D6435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52D5-B6C4-BE34-137A-66DAD12F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C76B-023B-A66D-5552-417B798A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3AB3B-9E79-60D3-D92B-85FBECD8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FA169-88E4-E7DA-1CA4-75E03A73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394A8-97D6-49AA-AA6F-163B59A9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C403C-4026-E431-43D4-B9547179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6E12-D6FF-1FD9-7503-AAC089A6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4D5E2-23C0-E4EA-15AD-CCD03CF05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E8BC6-FF5E-1996-557F-FFC2A207C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70840-BCA4-89DB-48D5-C9D1E796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80E7D-F71C-6958-43D7-009E014A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88783-A857-6FF2-62F6-C1340DAB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8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DDDEB-B971-4EA7-B4B0-28CC8932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F5275-5345-C881-3D7F-AE19D59B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9046-6E2D-DD54-6370-0F9766465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793A2-040E-42A9-B03E-DCB16C137308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08E9A-0DFF-E0D7-8367-2639B3945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049B-11A0-1BEB-67BF-C9C3CEA3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525C9-EA54-4101-83E1-ADAC6B3E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24E83-D72F-1480-BD02-5993D0C28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90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3F35-ABA7-438B-F9EC-3DB7373A3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tr-TR" sz="3600" b="1" dirty="0" err="1"/>
              <a:t>Lecture</a:t>
            </a:r>
            <a:r>
              <a:rPr lang="tr-TR" sz="3600" b="1" dirty="0"/>
              <a:t> </a:t>
            </a:r>
            <a:r>
              <a:rPr lang="tr-TR" sz="3600" b="1" dirty="0" err="1"/>
              <a:t>Title</a:t>
            </a:r>
            <a:r>
              <a:rPr lang="tr-TR" sz="3600" b="1" dirty="0"/>
              <a:t>		: </a:t>
            </a:r>
            <a:r>
              <a:rPr lang="tr-TR" sz="3600" dirty="0"/>
              <a:t>………………</a:t>
            </a:r>
            <a:br>
              <a:rPr lang="tr-TR" sz="3600" dirty="0"/>
            </a:br>
            <a:r>
              <a:rPr lang="tr-TR" sz="3600" b="1" dirty="0" err="1"/>
              <a:t>Speaker</a:t>
            </a:r>
            <a:r>
              <a:rPr lang="tr-TR" sz="3600" b="1" dirty="0"/>
              <a:t>			: </a:t>
            </a:r>
            <a:r>
              <a:rPr lang="tr-TR" sz="3600" dirty="0"/>
              <a:t>………………</a:t>
            </a:r>
            <a:br>
              <a:rPr lang="tr-TR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574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6AFC47-0C61-6E73-990B-ABB951D16AD3}"/>
              </a:ext>
            </a:extLst>
          </p:cNvPr>
          <p:cNvSpPr txBox="1">
            <a:spLocks/>
          </p:cNvSpPr>
          <p:nvPr/>
        </p:nvSpPr>
        <p:spPr>
          <a:xfrm>
            <a:off x="1296156" y="1246340"/>
            <a:ext cx="6332902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solidFill>
                  <a:schemeClr val="bg1"/>
                </a:solidFill>
                <a:latin typeface="AvenirNext LT Pro Bold" panose="020B0803020202020204" pitchFamily="34" charset="0"/>
              </a:rPr>
              <a:t>Conflict of Interest Disclosure</a:t>
            </a:r>
            <a:endParaRPr lang="tr-TR" sz="3900" dirty="0">
              <a:solidFill>
                <a:schemeClr val="bg1"/>
              </a:solidFill>
              <a:latin typeface="AvenirNext LT Pro Bold" panose="020B0803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600D2D46-9EE1-30D9-38A4-D5BA4C43D5BE}"/>
              </a:ext>
            </a:extLst>
          </p:cNvPr>
          <p:cNvSpPr txBox="1">
            <a:spLocks/>
          </p:cNvSpPr>
          <p:nvPr/>
        </p:nvSpPr>
        <p:spPr>
          <a:xfrm>
            <a:off x="2242064" y="2023371"/>
            <a:ext cx="6798365" cy="116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9pPr>
          </a:lstStyle>
          <a:p>
            <a:pPr hangingPunct="1"/>
            <a:endParaRPr lang="en-US" sz="2800" dirty="0"/>
          </a:p>
          <a:p>
            <a:pPr hangingPunct="1"/>
            <a:r>
              <a:rPr lang="en-US" sz="2400" dirty="0"/>
              <a:t>I have no potential conflict of interest to report</a:t>
            </a:r>
          </a:p>
          <a:p>
            <a:pPr hangingPunct="1"/>
            <a:endParaRPr lang="en-US" sz="2400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4200B985-159B-DD87-F2CC-FCC1C8BB4D12}"/>
              </a:ext>
            </a:extLst>
          </p:cNvPr>
          <p:cNvSpPr txBox="1">
            <a:spLocks/>
          </p:cNvSpPr>
          <p:nvPr/>
        </p:nvSpPr>
        <p:spPr>
          <a:xfrm>
            <a:off x="2242064" y="3732631"/>
            <a:ext cx="6798365" cy="1927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9pPr>
          </a:lstStyle>
          <a:p>
            <a:pPr hangingPunct="1"/>
            <a:r>
              <a:rPr lang="en-US" sz="2400" dirty="0"/>
              <a:t>I have the following potential conflict(s) of interest to report</a:t>
            </a:r>
          </a:p>
          <a:p>
            <a:pPr hangingPunct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Type of affiliation / financial interest</a:t>
            </a:r>
          </a:p>
          <a:p>
            <a:pPr marL="457200" lvl="2" indent="-457200" hangingPunct="1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Name of commercial company</a:t>
            </a:r>
          </a:p>
          <a:p>
            <a:pPr marL="457200" lvl="2" indent="-457200" hangingPunct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3E02A189-F39D-E19C-E05E-5D044614C96A}"/>
              </a:ext>
            </a:extLst>
          </p:cNvPr>
          <p:cNvSpPr txBox="1">
            <a:spLocks/>
          </p:cNvSpPr>
          <p:nvPr/>
        </p:nvSpPr>
        <p:spPr>
          <a:xfrm>
            <a:off x="1296156" y="2275562"/>
            <a:ext cx="705918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900" dirty="0">
              <a:solidFill>
                <a:schemeClr val="bg1"/>
              </a:solidFill>
              <a:latin typeface="AvenirNext LT Pro Bold" panose="020B0803020202020204" pitchFamily="34" charset="0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6B80B70-BDBB-C0DF-2CDA-D2060109622E}"/>
              </a:ext>
            </a:extLst>
          </p:cNvPr>
          <p:cNvSpPr txBox="1">
            <a:spLocks/>
          </p:cNvSpPr>
          <p:nvPr/>
        </p:nvSpPr>
        <p:spPr>
          <a:xfrm>
            <a:off x="1296156" y="3668039"/>
            <a:ext cx="705918" cy="661620"/>
          </a:xfrm>
          <a:prstGeom prst="rect">
            <a:avLst/>
          </a:prstGeom>
          <a:solidFill>
            <a:srgbClr val="98155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900" dirty="0">
              <a:solidFill>
                <a:schemeClr val="bg1"/>
              </a:solidFill>
              <a:latin typeface="AvenirNext LT Pro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7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DF394-4F78-1F4B-01A3-762E0D9C0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A1388B-8840-1039-566A-EF1D3D9B5F43}"/>
              </a:ext>
            </a:extLst>
          </p:cNvPr>
          <p:cNvGrpSpPr/>
          <p:nvPr/>
        </p:nvGrpSpPr>
        <p:grpSpPr>
          <a:xfrm>
            <a:off x="1128409" y="609600"/>
            <a:ext cx="9935182" cy="6061070"/>
            <a:chOff x="1084082" y="639520"/>
            <a:chExt cx="10023836" cy="55789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1B2D81-F09A-602F-3CD4-A82C53712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3" t="29416" r="12291" b="28660"/>
            <a:stretch/>
          </p:blipFill>
          <p:spPr>
            <a:xfrm>
              <a:off x="1084082" y="639520"/>
              <a:ext cx="10023836" cy="5578959"/>
            </a:xfrm>
            <a:prstGeom prst="rect">
              <a:avLst/>
            </a:prstGeom>
          </p:spPr>
        </p:pic>
        <p:sp>
          <p:nvSpPr>
            <p:cNvPr id="10" name="Metin kutusu 6">
              <a:extLst>
                <a:ext uri="{FF2B5EF4-FFF2-40B4-BE49-F238E27FC236}">
                  <a16:creationId xmlns:a16="http://schemas.microsoft.com/office/drawing/2014/main" id="{316447C6-300C-8582-4696-DBCBA145BAAC}"/>
                </a:ext>
              </a:extLst>
            </p:cNvPr>
            <p:cNvSpPr txBox="1"/>
            <p:nvPr/>
          </p:nvSpPr>
          <p:spPr>
            <a:xfrm>
              <a:off x="1310326" y="928062"/>
              <a:ext cx="9549353" cy="1444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Medium"/>
                </a:rPr>
                <a:t>How to include a Video in your presentation</a:t>
              </a:r>
            </a:p>
            <a:p>
              <a:pPr algn="just"/>
              <a:r>
                <a:rPr lang="en-US" sz="1600" i="1" dirty="0">
                  <a:solidFill>
                    <a:srgbClr val="FF0000"/>
                  </a:solidFill>
                  <a:latin typeface="Avenir Medium"/>
                </a:rPr>
                <a:t>Please use this slide in case that you want to include a video in your presentation / lecture</a:t>
              </a:r>
            </a:p>
            <a:p>
              <a:pPr algn="just"/>
              <a:r>
                <a:rPr lang="en-US" sz="1600" b="1" i="1" u="sng" dirty="0">
                  <a:solidFill>
                    <a:srgbClr val="FF0000"/>
                  </a:solidFill>
                  <a:latin typeface="Avenir Medium"/>
                </a:rPr>
                <a:t>Important Directions: 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i="1" dirty="0">
                  <a:solidFill>
                    <a:srgbClr val="FF0000"/>
                  </a:solidFill>
                  <a:latin typeface="Avenir Medium"/>
                </a:rPr>
                <a:t>The vid must be embedded with the ppt presentation &amp; </a:t>
              </a:r>
              <a:r>
                <a:rPr lang="en-US" sz="1600" b="1" i="1" u="sng" dirty="0">
                  <a:solidFill>
                    <a:srgbClr val="FF0000"/>
                  </a:solidFill>
                  <a:latin typeface="Avenir Medium"/>
                </a:rPr>
                <a:t>NOT</a:t>
              </a:r>
              <a:r>
                <a:rPr lang="en-US" sz="1600" i="1" dirty="0">
                  <a:solidFill>
                    <a:srgbClr val="FF0000"/>
                  </a:solidFill>
                  <a:latin typeface="Avenir Medium"/>
                </a:rPr>
                <a:t> linked to the video file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i="1" dirty="0">
                  <a:solidFill>
                    <a:srgbClr val="FF0000"/>
                  </a:solidFill>
                  <a:latin typeface="Avenir Medium"/>
                </a:rPr>
                <a:t>Use the full size of this slide for your video so that when presenting to be best viewed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600" i="1" u="sng" dirty="0">
                  <a:solidFill>
                    <a:srgbClr val="FF0000"/>
                  </a:solidFill>
                  <a:latin typeface="Avenir Medium"/>
                </a:rPr>
                <a:t>Always send us with your presentation the original vid as a separate file </a:t>
              </a:r>
              <a:endParaRPr lang="tr-TR" sz="1600" i="1" u="sng" dirty="0">
                <a:solidFill>
                  <a:srgbClr val="FF0000"/>
                </a:solidFill>
                <a:latin typeface="Avenir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0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9C8EE-3F0B-1E14-8103-D784B41A8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0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A5FA-53E9-F7DF-3043-766069D54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3468-C177-F8D8-94C1-2E60B736E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370" y="2890033"/>
            <a:ext cx="9144000" cy="1077934"/>
          </a:xfrm>
        </p:spPr>
        <p:txBody>
          <a:bodyPr>
            <a:noAutofit/>
          </a:bodyPr>
          <a:lstStyle/>
          <a:p>
            <a:r>
              <a:rPr lang="tr-TR" sz="6600" dirty="0" err="1">
                <a:solidFill>
                  <a:srgbClr val="98155F"/>
                </a:solidFill>
                <a:latin typeface="Amasis MT Pro" panose="020F0502020204030204" pitchFamily="18" charset="-94"/>
              </a:rPr>
              <a:t>Thanks</a:t>
            </a:r>
            <a:r>
              <a:rPr lang="tr-TR" sz="6600" dirty="0">
                <a:solidFill>
                  <a:srgbClr val="98155F"/>
                </a:solidFill>
                <a:latin typeface="Amasis MT Pro" panose="020F0502020204030204" pitchFamily="18" charset="-94"/>
              </a:rPr>
              <a:t>…</a:t>
            </a:r>
            <a:endParaRPr lang="en-US" sz="6600" dirty="0">
              <a:solidFill>
                <a:srgbClr val="98155F"/>
              </a:solidFill>
              <a:latin typeface="Amasis MT Pro" panose="020F050202020403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0287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Amasis MT Pro</vt:lpstr>
      <vt:lpstr>Aptos</vt:lpstr>
      <vt:lpstr>Aptos Display</vt:lpstr>
      <vt:lpstr>Arial</vt:lpstr>
      <vt:lpstr>Avenir Medium</vt:lpstr>
      <vt:lpstr>AvenirNext LT Pro Bold</vt:lpstr>
      <vt:lpstr>Office Theme</vt:lpstr>
      <vt:lpstr>PowerPoint Presentation</vt:lpstr>
      <vt:lpstr>Lecture Title  : ……………… Speaker   : ……………… </vt:lpstr>
      <vt:lpstr>PowerPoint Presentation</vt:lpstr>
      <vt:lpstr>PowerPoint Presentation</vt:lpstr>
      <vt:lpstr>PowerPoint Presentation</vt:lpstr>
      <vt:lpstr>Thanks…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: Pub No : Authors : Presenter :</dc:title>
  <dc:creator>Orkun Ercan</dc:creator>
  <cp:lastModifiedBy>Orkun Ercan | Opteamist Turizm</cp:lastModifiedBy>
  <cp:revision>5</cp:revision>
  <dcterms:created xsi:type="dcterms:W3CDTF">2024-05-17T13:29:17Z</dcterms:created>
  <dcterms:modified xsi:type="dcterms:W3CDTF">2025-08-15T09:17:11Z</dcterms:modified>
</cp:coreProperties>
</file>