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847" y="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7FD4E-5E4D-100F-9FE2-EB9C259329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5C4EB9-193D-53C1-54BB-BE8702E50F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8F5C87-7E70-9B8D-7D70-3A99B3DD6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793A2-040E-42A9-B03E-DCB16C137308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0ADA41-AF30-86FD-FD5C-3F7AC4172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E0F7B5-054B-7FD2-997C-B923881DE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525C9-EA54-4101-83E1-ADAC6B3EA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601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BB616-841D-4E62-1B99-E64AD8441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616F2B-85E6-C881-D1AC-A8FAFF1865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DA7067-0EA7-C1A0-F10E-5B633CF8D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793A2-040E-42A9-B03E-DCB16C137308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2677BF-AB20-1B89-A6F0-19371F4F82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868EE7-87E0-99C6-2031-CEE3F5547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525C9-EA54-4101-83E1-ADAC6B3EA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65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B1AA2F3-134F-1FC0-329C-8EBCA56DDC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A98CD5-BDA4-2E04-715A-FDC8A77800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BD5882-41E0-6989-BC97-C186175A9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793A2-040E-42A9-B03E-DCB16C137308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4D33BA-98AF-359A-1017-8601C448F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CE8314-1E0A-840E-BF52-1DA9F2094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525C9-EA54-4101-83E1-ADAC6B3EA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807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78BE4-8896-3D44-9297-9B1749A63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067620-679F-DA45-8A65-6ACCD74B6B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3FEEF8-DE8A-F02C-77CC-CC703CC46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793A2-040E-42A9-B03E-DCB16C137308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CABF4E-AEB1-0976-7E96-EC296FD94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BAB915-8223-32A4-F9DB-B9DC9978B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525C9-EA54-4101-83E1-ADAC6B3EA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757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643083-6F7B-99EB-5DFC-10266DD60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516F53-6D43-98A7-9A54-2D6EBA6C8D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D5C9B5-2382-4F62-B3B1-D6F500AB2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793A2-040E-42A9-B03E-DCB16C137308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729CBE-D05C-263B-8E03-9B2D8F573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E309D1-4F1B-4DDC-B79C-FD8CE0B46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525C9-EA54-4101-83E1-ADAC6B3EA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653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6F52F-9757-E1D9-A59D-FA9428233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035AAA-1270-8E06-7C4D-23EFACA98B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E596EF-A6C7-29AA-A178-42AE335407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5DF51D-A927-4BBF-491A-1094EF204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793A2-040E-42A9-B03E-DCB16C137308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09F6CA-25D5-C49D-42C2-8EB71B172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1D21C7-15F4-4774-D997-7C56782AA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525C9-EA54-4101-83E1-ADAC6B3EA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979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FC57A1-E142-F2C2-BDD2-674101A95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8D9E19-D4F0-C656-DD1D-1AA77AA5D2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F5D7D7-BADF-A84F-5C06-48E8F42F06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BF43C8-8A3D-89F4-09AE-FA46C995D7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3860F84-1F78-CDB2-46C1-A904359E35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220D78-AD0C-D8FF-3956-072246C94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793A2-040E-42A9-B03E-DCB16C137308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31A0CB8-E9B3-5061-2443-9860B163B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840E78A-386B-49D2-AFD6-CF5C39370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525C9-EA54-4101-83E1-ADAC6B3EA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379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774805-FE77-F27B-55E1-180085677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A5F9E6-5317-0608-52D9-830D79790C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793A2-040E-42A9-B03E-DCB16C137308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F18CC4-CF4A-6A7A-CD55-F2F6899C3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496380-DED5-522C-E4DE-FB441074C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525C9-EA54-4101-83E1-ADAC6B3EA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222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B36486-0727-70AC-3F85-65D17BF68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793A2-040E-42A9-B03E-DCB16C137308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32D2FEC-C1BF-F593-C56C-A3EBA5F03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54AA8F-B225-02E6-F88F-E49D64351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525C9-EA54-4101-83E1-ADAC6B3EA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877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A652D5-B6C4-BE34-137A-66DAD12FD1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AC76B-023B-A66D-5552-417B798A69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83AB3B-9E79-60D3-D92B-85FBECD8BD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FFA169-88E4-E7DA-1CA4-75E03A73B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793A2-040E-42A9-B03E-DCB16C137308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7394A8-97D6-49AA-AA6F-163B59A95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5C403C-4026-E431-43D4-B95471790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525C9-EA54-4101-83E1-ADAC6B3EA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026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E66E12-D6FF-1FD9-7503-AAC089A6D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04D5E2-23C0-E4EA-15AD-CCD03CF054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8E8BC6-FF5E-1996-557F-FFC2A207C1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B70840-BCA4-89DB-48D5-C9D1E7962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793A2-040E-42A9-B03E-DCB16C137308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D80E7D-F71C-6958-43D7-009E014A0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088783-A857-6FF2-62F6-C1340DABFF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525C9-EA54-4101-83E1-ADAC6B3EA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886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D6DDDEB-B971-4EA7-B4B0-28CC8932E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CF5275-5345-C881-3D7F-AE19D59B59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4A9046-6E2D-DD54-6370-0F97664653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19793A2-040E-42A9-B03E-DCB16C137308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108E9A-0DFF-E0D7-8367-2639B3945B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2A049B-11A0-1BEB-67BF-C9C3CEA345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98525C9-EA54-4101-83E1-ADAC6B3EA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761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A3F35-ABA7-438B-F9EC-3DB7373A3F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28633" y="1701461"/>
            <a:ext cx="9144000" cy="2387600"/>
          </a:xfrm>
        </p:spPr>
        <p:txBody>
          <a:bodyPr>
            <a:noAutofit/>
          </a:bodyPr>
          <a:lstStyle/>
          <a:p>
            <a:pPr algn="l"/>
            <a:r>
              <a:rPr lang="tr-TR" sz="2400" b="1" dirty="0" err="1"/>
              <a:t>Title</a:t>
            </a:r>
            <a:r>
              <a:rPr lang="tr-TR" sz="2400" b="1" dirty="0"/>
              <a:t>		:</a:t>
            </a:r>
            <a:r>
              <a:rPr lang="tr-TR" sz="2400" dirty="0"/>
              <a:t> </a:t>
            </a:r>
            <a:br>
              <a:rPr lang="tr-TR" sz="2400" b="1" dirty="0"/>
            </a:br>
            <a:r>
              <a:rPr lang="tr-TR" sz="2400" b="1" dirty="0" err="1"/>
              <a:t>Authors</a:t>
            </a:r>
            <a:r>
              <a:rPr lang="tr-TR" sz="2400" b="1" dirty="0"/>
              <a:t>	: </a:t>
            </a:r>
            <a:br>
              <a:rPr lang="tr-TR" sz="2400" b="1" dirty="0"/>
            </a:br>
            <a:r>
              <a:rPr lang="tr-TR" sz="2400" b="1" dirty="0" err="1"/>
              <a:t>Presenter</a:t>
            </a:r>
            <a:r>
              <a:rPr lang="tr-TR" sz="2400" b="1" dirty="0"/>
              <a:t>	: </a:t>
            </a:r>
            <a:br>
              <a:rPr lang="tr-TR" sz="2400" b="1" dirty="0"/>
            </a:br>
            <a:r>
              <a:rPr lang="tr-TR" sz="2400" b="1" dirty="0" err="1"/>
              <a:t>Institution</a:t>
            </a:r>
            <a:r>
              <a:rPr lang="tr-TR" sz="2400" b="1" dirty="0"/>
              <a:t>	:</a:t>
            </a:r>
            <a:r>
              <a:rPr lang="tr-TR" sz="2400" dirty="0"/>
              <a:t> </a:t>
            </a:r>
            <a:br>
              <a:rPr lang="tr-TR" sz="3600" dirty="0"/>
            </a:b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75748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4B3F9-9B1D-7212-E3B0-78B4C3082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66576F-6254-D94E-26D9-1A12603BC2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59828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17</Words>
  <Application>Microsoft Office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Title  :  Authors :  Presenter :  Institution : 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 : Pub No : Authors : Presenter :</dc:title>
  <dc:creator>Orkun Ercan</dc:creator>
  <cp:lastModifiedBy>Orkun Ercan | Opteamist Turizm</cp:lastModifiedBy>
  <cp:revision>5</cp:revision>
  <dcterms:created xsi:type="dcterms:W3CDTF">2024-05-17T13:29:17Z</dcterms:created>
  <dcterms:modified xsi:type="dcterms:W3CDTF">2025-08-13T08:46:58Z</dcterms:modified>
</cp:coreProperties>
</file>