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000663" cy="23399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FF4"/>
    <a:srgbClr val="C3F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D8BC0-C947-4F74-9C1B-450AD65E0EE6}" v="2" dt="2023-10-09T11:39:48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9" d="100"/>
          <a:sy n="19" d="100"/>
        </p:scale>
        <p:origin x="2143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a karkouri" userId="368161577cf41932" providerId="LiveId" clId="{54DD8BC0-C947-4F74-9C1B-450AD65E0EE6}"/>
    <pc:docChg chg="undo custSel addSld delSld modSld">
      <pc:chgData name="samia karkouri" userId="368161577cf41932" providerId="LiveId" clId="{54DD8BC0-C947-4F74-9C1B-450AD65E0EE6}" dt="2023-10-13T18:51:06.904" v="870" actId="2696"/>
      <pc:docMkLst>
        <pc:docMk/>
      </pc:docMkLst>
      <pc:sldChg chg="addSp delSp modSp mod">
        <pc:chgData name="samia karkouri" userId="368161577cf41932" providerId="LiveId" clId="{54DD8BC0-C947-4F74-9C1B-450AD65E0EE6}" dt="2023-10-13T18:50:56.024" v="869" actId="14100"/>
        <pc:sldMkLst>
          <pc:docMk/>
          <pc:sldMk cId="603746352" sldId="256"/>
        </pc:sldMkLst>
        <pc:spChg chg="mod">
          <ac:chgData name="samia karkouri" userId="368161577cf41932" providerId="LiveId" clId="{54DD8BC0-C947-4F74-9C1B-450AD65E0EE6}" dt="2023-10-09T12:33:10" v="395" actId="208"/>
          <ac:spMkLst>
            <pc:docMk/>
            <pc:sldMk cId="603746352" sldId="256"/>
            <ac:spMk id="2" creationId="{360DB0F0-8EB3-4C28-883D-6A4F477D33C7}"/>
          </ac:spMkLst>
        </pc:spChg>
        <pc:spChg chg="mod">
          <ac:chgData name="samia karkouri" userId="368161577cf41932" providerId="LiveId" clId="{54DD8BC0-C947-4F74-9C1B-450AD65E0EE6}" dt="2023-10-13T17:18:45.167" v="741" actId="1076"/>
          <ac:spMkLst>
            <pc:docMk/>
            <pc:sldMk cId="603746352" sldId="256"/>
            <ac:spMk id="3" creationId="{5205781D-6331-415F-BACD-94BDDDB68630}"/>
          </ac:spMkLst>
        </pc:spChg>
        <pc:spChg chg="add mod">
          <ac:chgData name="samia karkouri" userId="368161577cf41932" providerId="LiveId" clId="{54DD8BC0-C947-4F74-9C1B-450AD65E0EE6}" dt="2023-10-13T17:19:17.563" v="745" actId="20577"/>
          <ac:spMkLst>
            <pc:docMk/>
            <pc:sldMk cId="603746352" sldId="256"/>
            <ac:spMk id="5" creationId="{D9CA0D3D-91A8-A286-0B64-7EDB29229851}"/>
          </ac:spMkLst>
        </pc:spChg>
        <pc:spChg chg="add mod">
          <ac:chgData name="samia karkouri" userId="368161577cf41932" providerId="LiveId" clId="{54DD8BC0-C947-4F74-9C1B-450AD65E0EE6}" dt="2023-10-13T18:50:56.024" v="869" actId="14100"/>
          <ac:spMkLst>
            <pc:docMk/>
            <pc:sldMk cId="603746352" sldId="256"/>
            <ac:spMk id="6" creationId="{284215B0-6DDE-5D00-DF65-A79D60BA2CAC}"/>
          </ac:spMkLst>
        </pc:spChg>
        <pc:spChg chg="add del">
          <ac:chgData name="samia karkouri" userId="368161577cf41932" providerId="LiveId" clId="{54DD8BC0-C947-4F74-9C1B-450AD65E0EE6}" dt="2023-10-13T16:42:36.770" v="528" actId="22"/>
          <ac:spMkLst>
            <pc:docMk/>
            <pc:sldMk cId="603746352" sldId="256"/>
            <ac:spMk id="11" creationId="{413543A8-479D-D48C-463E-EA2B30102958}"/>
          </ac:spMkLst>
        </pc:spChg>
        <pc:spChg chg="add mod">
          <ac:chgData name="samia karkouri" userId="368161577cf41932" providerId="LiveId" clId="{54DD8BC0-C947-4F74-9C1B-450AD65E0EE6}" dt="2023-10-13T17:26:09.184" v="815" actId="207"/>
          <ac:spMkLst>
            <pc:docMk/>
            <pc:sldMk cId="603746352" sldId="256"/>
            <ac:spMk id="12" creationId="{CEABBCEE-5758-1B3A-F551-7EEE23391B25}"/>
          </ac:spMkLst>
        </pc:spChg>
        <pc:spChg chg="add del mod">
          <ac:chgData name="samia karkouri" userId="368161577cf41932" providerId="LiveId" clId="{54DD8BC0-C947-4F74-9C1B-450AD65E0EE6}" dt="2023-10-13T16:46:22.893" v="570" actId="478"/>
          <ac:spMkLst>
            <pc:docMk/>
            <pc:sldMk cId="603746352" sldId="256"/>
            <ac:spMk id="13" creationId="{B55F48AB-24DA-269C-912B-A8BCCFD7B10C}"/>
          </ac:spMkLst>
        </pc:spChg>
        <pc:spChg chg="add mod">
          <ac:chgData name="samia karkouri" userId="368161577cf41932" providerId="LiveId" clId="{54DD8BC0-C947-4F74-9C1B-450AD65E0EE6}" dt="2023-10-13T17:26:13.127" v="816" actId="207"/>
          <ac:spMkLst>
            <pc:docMk/>
            <pc:sldMk cId="603746352" sldId="256"/>
            <ac:spMk id="14" creationId="{694CC394-DD0F-505F-0D16-C97F42A6C144}"/>
          </ac:spMkLst>
        </pc:spChg>
        <pc:spChg chg="add del mod">
          <ac:chgData name="samia karkouri" userId="368161577cf41932" providerId="LiveId" clId="{54DD8BC0-C947-4F74-9C1B-450AD65E0EE6}" dt="2023-10-13T17:03:06.533" v="722" actId="478"/>
          <ac:spMkLst>
            <pc:docMk/>
            <pc:sldMk cId="603746352" sldId="256"/>
            <ac:spMk id="16" creationId="{6C7DB089-AF35-54B1-BA93-A00992882EEB}"/>
          </ac:spMkLst>
        </pc:spChg>
        <pc:spChg chg="add del mod">
          <ac:chgData name="samia karkouri" userId="368161577cf41932" providerId="LiveId" clId="{54DD8BC0-C947-4F74-9C1B-450AD65E0EE6}" dt="2023-10-13T16:42:22.278" v="526" actId="478"/>
          <ac:spMkLst>
            <pc:docMk/>
            <pc:sldMk cId="603746352" sldId="256"/>
            <ac:spMk id="17" creationId="{66A428F4-6C99-3D32-6889-9E8F944D67C3}"/>
          </ac:spMkLst>
        </pc:spChg>
        <pc:spChg chg="add del mod">
          <ac:chgData name="samia karkouri" userId="368161577cf41932" providerId="LiveId" clId="{54DD8BC0-C947-4F74-9C1B-450AD65E0EE6}" dt="2023-10-13T17:03:07.436" v="723" actId="478"/>
          <ac:spMkLst>
            <pc:docMk/>
            <pc:sldMk cId="603746352" sldId="256"/>
            <ac:spMk id="18" creationId="{ACAD2480-64FC-F50C-DF75-93A7E6244247}"/>
          </ac:spMkLst>
        </pc:spChg>
        <pc:spChg chg="add mod">
          <ac:chgData name="samia karkouri" userId="368161577cf41932" providerId="LiveId" clId="{54DD8BC0-C947-4F74-9C1B-450AD65E0EE6}" dt="2023-10-13T17:19:43.344" v="748" actId="1076"/>
          <ac:spMkLst>
            <pc:docMk/>
            <pc:sldMk cId="603746352" sldId="256"/>
            <ac:spMk id="19" creationId="{337AF3E5-D2FB-2971-C60E-25EC00D5600C}"/>
          </ac:spMkLst>
        </pc:spChg>
        <pc:spChg chg="add del mod">
          <ac:chgData name="samia karkouri" userId="368161577cf41932" providerId="LiveId" clId="{54DD8BC0-C947-4F74-9C1B-450AD65E0EE6}" dt="2023-10-13T17:03:08.363" v="724" actId="478"/>
          <ac:spMkLst>
            <pc:docMk/>
            <pc:sldMk cId="603746352" sldId="256"/>
            <ac:spMk id="20" creationId="{E234542E-438A-8D6B-2D28-639CCC62E0BB}"/>
          </ac:spMkLst>
        </pc:spChg>
        <pc:spChg chg="add mod">
          <ac:chgData name="samia karkouri" userId="368161577cf41932" providerId="LiveId" clId="{54DD8BC0-C947-4F74-9C1B-450AD65E0EE6}" dt="2023-10-13T17:20:09.392" v="757" actId="1076"/>
          <ac:spMkLst>
            <pc:docMk/>
            <pc:sldMk cId="603746352" sldId="256"/>
            <ac:spMk id="21" creationId="{9B151E4B-EF98-007E-E308-5823AB7ED1FC}"/>
          </ac:spMkLst>
        </pc:spChg>
        <pc:spChg chg="add mod">
          <ac:chgData name="samia karkouri" userId="368161577cf41932" providerId="LiveId" clId="{54DD8BC0-C947-4F74-9C1B-450AD65E0EE6}" dt="2023-10-13T17:24:37.823" v="814" actId="1076"/>
          <ac:spMkLst>
            <pc:docMk/>
            <pc:sldMk cId="603746352" sldId="256"/>
            <ac:spMk id="23" creationId="{ADFF801F-0340-EBE4-4C9D-2F231EAA870B}"/>
          </ac:spMkLst>
        </pc:spChg>
        <pc:spChg chg="add mod">
          <ac:chgData name="samia karkouri" userId="368161577cf41932" providerId="LiveId" clId="{54DD8BC0-C947-4F74-9C1B-450AD65E0EE6}" dt="2023-10-13T17:20:22.241" v="759" actId="1076"/>
          <ac:spMkLst>
            <pc:docMk/>
            <pc:sldMk cId="603746352" sldId="256"/>
            <ac:spMk id="25" creationId="{0C48711D-63EA-85E4-BF97-50AC70D75DBE}"/>
          </ac:spMkLst>
        </pc:spChg>
        <pc:spChg chg="add mod">
          <ac:chgData name="samia karkouri" userId="368161577cf41932" providerId="LiveId" clId="{54DD8BC0-C947-4F74-9C1B-450AD65E0EE6}" dt="2023-10-13T17:20:31.039" v="762" actId="1076"/>
          <ac:spMkLst>
            <pc:docMk/>
            <pc:sldMk cId="603746352" sldId="256"/>
            <ac:spMk id="26" creationId="{6D0498CF-569B-99A9-4056-9D768CFFE1B7}"/>
          </ac:spMkLst>
        </pc:spChg>
        <pc:spChg chg="add mod">
          <ac:chgData name="samia karkouri" userId="368161577cf41932" providerId="LiveId" clId="{54DD8BC0-C947-4F74-9C1B-450AD65E0EE6}" dt="2023-10-13T17:20:28.544" v="761" actId="1076"/>
          <ac:spMkLst>
            <pc:docMk/>
            <pc:sldMk cId="603746352" sldId="256"/>
            <ac:spMk id="27" creationId="{EFF4C7C0-4EC8-E63A-42BF-C728199AEEC1}"/>
          </ac:spMkLst>
        </pc:spChg>
        <pc:graphicFrameChg chg="add mod modGraphic">
          <ac:chgData name="samia karkouri" userId="368161577cf41932" providerId="LiveId" clId="{54DD8BC0-C947-4F74-9C1B-450AD65E0EE6}" dt="2023-10-13T17:21:29.070" v="767" actId="14100"/>
          <ac:graphicFrameMkLst>
            <pc:docMk/>
            <pc:sldMk cId="603746352" sldId="256"/>
            <ac:graphicFrameMk id="24" creationId="{35EBA51A-7E44-A2FF-C82B-4E9D934EA0A7}"/>
          </ac:graphicFrameMkLst>
        </pc:graphicFrameChg>
        <pc:picChg chg="add mod">
          <ac:chgData name="samia karkouri" userId="368161577cf41932" providerId="LiveId" clId="{54DD8BC0-C947-4F74-9C1B-450AD65E0EE6}" dt="2023-10-13T16:35:42.617" v="417" actId="1076"/>
          <ac:picMkLst>
            <pc:docMk/>
            <pc:sldMk cId="603746352" sldId="256"/>
            <ac:picMk id="4" creationId="{784FCBC5-A235-9407-8E7C-DF6C1B7CFC9B}"/>
          </ac:picMkLst>
        </pc:picChg>
        <pc:picChg chg="add mod">
          <ac:chgData name="samia karkouri" userId="368161577cf41932" providerId="LiveId" clId="{54DD8BC0-C947-4F74-9C1B-450AD65E0EE6}" dt="2023-10-13T17:20:04.775" v="756" actId="14100"/>
          <ac:picMkLst>
            <pc:docMk/>
            <pc:sldMk cId="603746352" sldId="256"/>
            <ac:picMk id="7" creationId="{215DA20C-CC2C-8FE1-A25D-D784C99A8709}"/>
          </ac:picMkLst>
        </pc:picChg>
        <pc:picChg chg="add del mod">
          <ac:chgData name="samia karkouri" userId="368161577cf41932" providerId="LiveId" clId="{54DD8BC0-C947-4F74-9C1B-450AD65E0EE6}" dt="2023-10-09T11:40:08.573" v="179" actId="478"/>
          <ac:picMkLst>
            <pc:docMk/>
            <pc:sldMk cId="603746352" sldId="256"/>
            <ac:picMk id="8" creationId="{3A135E1C-834B-FF9E-BE54-18E60230D03A}"/>
          </ac:picMkLst>
        </pc:picChg>
        <pc:picChg chg="add mod">
          <ac:chgData name="samia karkouri" userId="368161577cf41932" providerId="LiveId" clId="{54DD8BC0-C947-4F74-9C1B-450AD65E0EE6}" dt="2023-10-13T16:36:39.101" v="422" actId="14100"/>
          <ac:picMkLst>
            <pc:docMk/>
            <pc:sldMk cId="603746352" sldId="256"/>
            <ac:picMk id="8" creationId="{84404DBA-A160-A9EF-155E-A4F9C59B8BD7}"/>
          </ac:picMkLst>
        </pc:picChg>
        <pc:picChg chg="add del mod modCrop">
          <ac:chgData name="samia karkouri" userId="368161577cf41932" providerId="LiveId" clId="{54DD8BC0-C947-4F74-9C1B-450AD65E0EE6}" dt="2023-10-13T16:46:18.444" v="568" actId="478"/>
          <ac:picMkLst>
            <pc:docMk/>
            <pc:sldMk cId="603746352" sldId="256"/>
            <ac:picMk id="10" creationId="{8E0E4AD3-6258-D176-23F4-8C56B591A40F}"/>
          </ac:picMkLst>
        </pc:picChg>
        <pc:picChg chg="add del mod">
          <ac:chgData name="samia karkouri" userId="368161577cf41932" providerId="LiveId" clId="{54DD8BC0-C947-4F74-9C1B-450AD65E0EE6}" dt="2023-10-09T11:40:05.911" v="178" actId="478"/>
          <ac:picMkLst>
            <pc:docMk/>
            <pc:sldMk cId="603746352" sldId="256"/>
            <ac:picMk id="11" creationId="{68910B9A-7F86-864A-B47E-9E626A26FD85}"/>
          </ac:picMkLst>
        </pc:picChg>
        <pc:picChg chg="add del mod modCrop">
          <ac:chgData name="samia karkouri" userId="368161577cf41932" providerId="LiveId" clId="{54DD8BC0-C947-4F74-9C1B-450AD65E0EE6}" dt="2023-10-13T16:46:17.344" v="567" actId="478"/>
          <ac:picMkLst>
            <pc:docMk/>
            <pc:sldMk cId="603746352" sldId="256"/>
            <ac:picMk id="15" creationId="{365661BF-4791-BCDC-7450-7526BDA43C62}"/>
          </ac:picMkLst>
        </pc:picChg>
      </pc:sldChg>
      <pc:sldChg chg="addSp delSp modSp new del mod">
        <pc:chgData name="samia karkouri" userId="368161577cf41932" providerId="LiveId" clId="{54DD8BC0-C947-4F74-9C1B-450AD65E0EE6}" dt="2023-10-13T17:05:04.441" v="735" actId="2696"/>
        <pc:sldMkLst>
          <pc:docMk/>
          <pc:sldMk cId="1330964807" sldId="257"/>
        </pc:sldMkLst>
        <pc:spChg chg="del mod">
          <ac:chgData name="samia karkouri" userId="368161577cf41932" providerId="LiveId" clId="{54DD8BC0-C947-4F74-9C1B-450AD65E0EE6}" dt="2023-10-13T16:37:35.536" v="425" actId="22"/>
          <ac:spMkLst>
            <pc:docMk/>
            <pc:sldMk cId="1330964807" sldId="257"/>
            <ac:spMk id="3" creationId="{EA0C06DD-6324-F297-05D8-9939EE274539}"/>
          </ac:spMkLst>
        </pc:spChg>
        <pc:spChg chg="add del mod">
          <ac:chgData name="samia karkouri" userId="368161577cf41932" providerId="LiveId" clId="{54DD8BC0-C947-4F74-9C1B-450AD65E0EE6}" dt="2023-10-13T16:40:48.557" v="486"/>
          <ac:spMkLst>
            <pc:docMk/>
            <pc:sldMk cId="1330964807" sldId="257"/>
            <ac:spMk id="7" creationId="{061002AE-3C2B-A5B3-2792-E57E29B1564B}"/>
          </ac:spMkLst>
        </pc:spChg>
        <pc:spChg chg="add mod">
          <ac:chgData name="samia karkouri" userId="368161577cf41932" providerId="LiveId" clId="{54DD8BC0-C947-4F74-9C1B-450AD65E0EE6}" dt="2023-10-13T16:42:10.867" v="524" actId="208"/>
          <ac:spMkLst>
            <pc:docMk/>
            <pc:sldMk cId="1330964807" sldId="257"/>
            <ac:spMk id="8" creationId="{B3FDF199-483C-2027-8D46-9362AC65B5AF}"/>
          </ac:spMkLst>
        </pc:spChg>
        <pc:spChg chg="add mod">
          <ac:chgData name="samia karkouri" userId="368161577cf41932" providerId="LiveId" clId="{54DD8BC0-C947-4F74-9C1B-450AD65E0EE6}" dt="2023-10-13T16:44:59.043" v="552" actId="14100"/>
          <ac:spMkLst>
            <pc:docMk/>
            <pc:sldMk cId="1330964807" sldId="257"/>
            <ac:spMk id="9" creationId="{0F963A84-F001-D55A-6BCA-DEACCF2EF50A}"/>
          </ac:spMkLst>
        </pc:spChg>
        <pc:picChg chg="add del mod ord">
          <ac:chgData name="samia karkouri" userId="368161577cf41932" providerId="LiveId" clId="{54DD8BC0-C947-4F74-9C1B-450AD65E0EE6}" dt="2023-10-13T16:37:37.970" v="426" actId="478"/>
          <ac:picMkLst>
            <pc:docMk/>
            <pc:sldMk cId="1330964807" sldId="257"/>
            <ac:picMk id="5" creationId="{E9DB524D-F354-5E2B-B9F0-AE2519E42D47}"/>
          </ac:picMkLst>
        </pc:picChg>
      </pc:sldChg>
      <pc:sldChg chg="modSp new del mod">
        <pc:chgData name="samia karkouri" userId="368161577cf41932" providerId="LiveId" clId="{54DD8BC0-C947-4F74-9C1B-450AD65E0EE6}" dt="2023-10-13T18:51:06.904" v="870" actId="2696"/>
        <pc:sldMkLst>
          <pc:docMk/>
          <pc:sldMk cId="1491011594" sldId="257"/>
        </pc:sldMkLst>
        <pc:spChg chg="mod">
          <ac:chgData name="samia karkouri" userId="368161577cf41932" providerId="LiveId" clId="{54DD8BC0-C947-4F74-9C1B-450AD65E0EE6}" dt="2023-10-13T18:48:33.394" v="845" actId="208"/>
          <ac:spMkLst>
            <pc:docMk/>
            <pc:sldMk cId="1491011594" sldId="257"/>
            <ac:spMk id="3" creationId="{13543225-E888-45C1-41F5-26986C20A031}"/>
          </ac:spMkLst>
        </pc:spChg>
      </pc:sldChg>
      <pc:sldChg chg="addSp delSp modSp new del mod">
        <pc:chgData name="samia karkouri" userId="368161577cf41932" providerId="LiveId" clId="{54DD8BC0-C947-4F74-9C1B-450AD65E0EE6}" dt="2023-10-13T17:05:07.676" v="736" actId="2696"/>
        <pc:sldMkLst>
          <pc:docMk/>
          <pc:sldMk cId="3129501410" sldId="258"/>
        </pc:sldMkLst>
        <pc:spChg chg="del">
          <ac:chgData name="samia karkouri" userId="368161577cf41932" providerId="LiveId" clId="{54DD8BC0-C947-4F74-9C1B-450AD65E0EE6}" dt="2023-10-13T16:52:10.580" v="613" actId="1032"/>
          <ac:spMkLst>
            <pc:docMk/>
            <pc:sldMk cId="3129501410" sldId="258"/>
            <ac:spMk id="3" creationId="{E63000CF-A2B3-DD87-562C-3EDB14CABC34}"/>
          </ac:spMkLst>
        </pc:spChg>
        <pc:graphicFrameChg chg="add mod modGraphic">
          <ac:chgData name="samia karkouri" userId="368161577cf41932" providerId="LiveId" clId="{54DD8BC0-C947-4F74-9C1B-450AD65E0EE6}" dt="2023-10-13T16:56:40.709" v="659" actId="14100"/>
          <ac:graphicFrameMkLst>
            <pc:docMk/>
            <pc:sldMk cId="3129501410" sldId="258"/>
            <ac:graphicFrameMk id="4" creationId="{39809612-83D4-5B1F-16E1-5AEBA8450C0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0838A-9DC6-46AF-A4AD-93452A9AF6BC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143000"/>
            <a:ext cx="2374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E5A4B-338F-454B-8EBA-08A11E271A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28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3829544"/>
            <a:ext cx="15300564" cy="8146580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2290287"/>
            <a:ext cx="13500497" cy="5649521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4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68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245820"/>
            <a:ext cx="3881393" cy="1983020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245820"/>
            <a:ext cx="11419171" cy="198302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21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5833695"/>
            <a:ext cx="15525572" cy="9733644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5659423"/>
            <a:ext cx="15525572" cy="5118694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97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229100"/>
            <a:ext cx="7650282" cy="1484692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229100"/>
            <a:ext cx="7650282" cy="1484692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7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45825"/>
            <a:ext cx="15525572" cy="452287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5736191"/>
            <a:ext cx="7615123" cy="281121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8547409"/>
            <a:ext cx="7615123" cy="125719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5736191"/>
            <a:ext cx="7652626" cy="281121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8547409"/>
            <a:ext cx="7652626" cy="125719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8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11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71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59983"/>
            <a:ext cx="5805682" cy="545994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369136"/>
            <a:ext cx="9112836" cy="16628989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019925"/>
            <a:ext cx="5805682" cy="13005279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34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59983"/>
            <a:ext cx="5805682" cy="545994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369136"/>
            <a:ext cx="9112836" cy="16628989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019925"/>
            <a:ext cx="5805682" cy="13005279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9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245825"/>
            <a:ext cx="15525572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229100"/>
            <a:ext cx="15525572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1688107"/>
            <a:ext cx="4050149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D372-239C-465E-B363-D97E0AC04D9A}" type="datetimeFigureOut">
              <a:rPr lang="tr-TR" smtClean="0"/>
              <a:t>13.08.2025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1688107"/>
            <a:ext cx="6075224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1688107"/>
            <a:ext cx="4050149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47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374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Gökçe Deniz Kara | Opteamist Turizm</dc:creator>
  <cp:lastModifiedBy>Orkun Ercan | Opteamist Turizm</cp:lastModifiedBy>
  <cp:revision>2</cp:revision>
  <dcterms:created xsi:type="dcterms:W3CDTF">2020-10-20T13:44:34Z</dcterms:created>
  <dcterms:modified xsi:type="dcterms:W3CDTF">2025-08-13T08:35:39Z</dcterms:modified>
</cp:coreProperties>
</file>